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CA159-EAA3-4CB6-8064-3A957E64294E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553F5-34D8-4025-A093-A18675C5B4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86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553F5-34D8-4025-A093-A18675C5B4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8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54864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Тебе жить! Тебе выбирать! (профилактика онкологических заболеваний)</a:t>
            </a:r>
            <a:endParaRPr lang="ru-RU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755576" y="612774"/>
            <a:ext cx="7704856" cy="440040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5656" y="6093296"/>
            <a:ext cx="5486400" cy="360040"/>
          </a:xfrm>
        </p:spPr>
        <p:txBody>
          <a:bodyPr/>
          <a:lstStyle/>
          <a:p>
            <a:pPr algn="ctr"/>
            <a:r>
              <a:rPr lang="ru-RU" dirty="0" smtClean="0"/>
              <a:t>Нефтеюганск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8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Ни одна форма рака или других форм онкологических заболеваний не является заразной! Рак не передаётся воздушно-капельным, половым путём или через предметы обихода. </a:t>
            </a:r>
            <a:r>
              <a:rPr lang="ru-RU" sz="2000" dirty="0"/>
              <a:t> 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Пациентам, столкнувшимся с проблемой онкологических заболеваний, требуется максимальное внимание и забота. Не отталкивайте их из-за суеверных убеждений об их заразности.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Айнур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12976"/>
            <a:ext cx="871296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3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70485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ru-RU" altLang="ru-RU" sz="28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Профилактика</a:t>
            </a:r>
            <a:r>
              <a:rPr lang="ru-RU" altLang="ru-RU" sz="2800" b="1" i="1" dirty="0">
                <a:solidFill>
                  <a:srgbClr val="000066"/>
                </a:solidFill>
                <a:latin typeface="Arial Narrow" panose="020B0606020202030204" pitchFamily="34" charset="0"/>
              </a:rPr>
              <a:t> – наиболее целесообразная с медицинской и экономической точек зрения стратегия борьбы против рака и других хронических заболеваний, обусловленных теми же факторами </a:t>
            </a:r>
            <a:r>
              <a:rPr lang="ru-RU" altLang="ru-RU" sz="2800" b="1" i="1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риска.</a:t>
            </a:r>
            <a:endParaRPr lang="ru-RU" altLang="ru-RU" sz="2800" b="1" i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pic>
        <p:nvPicPr>
          <p:cNvPr id="5122" name="Picture 2" descr="C:\Users\Айнур\Desktop\скачанные файлы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25756"/>
            <a:ext cx="6984776" cy="257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2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Чёткой системы профилактики для большинства онкологических заболеваний до сих пор не разработано, так как до конца не изученными остаются сами причины и пусковые механизмы развития заболевания. В качестве основного этиологического фактора при некоторых формах болезни рассматривают воздействие определённых канцерогенов, при других - наличие наследственных заболеваний, вирусные болезни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2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48680"/>
            <a:ext cx="2989618" cy="22322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>
            <a:normAutofit/>
          </a:bodyPr>
          <a:lstStyle/>
          <a:p>
            <a:r>
              <a:rPr lang="ru-RU" sz="1600" dirty="0"/>
              <a:t>Несмотря на отсутствие чётких данных о причинах развития рака, для каждого отдельного заболевания прослеживается множество связей с факторами, способными его спровоцировать. Так, среди курящих людей в несколько раз повышен риск развития рака лёгкого – самого распространённого и одного из наиболее опасных онкологических заболеваний. Кроме того, курение является фактором риска развития многих других онкологических заболеваний. Частое употребление жирной пищи и красного мяса связано с опасностью развития </a:t>
            </a:r>
            <a:r>
              <a:rPr lang="ru-RU" sz="1600" dirty="0" err="1"/>
              <a:t>колоректального</a:t>
            </a:r>
            <a:r>
              <a:rPr lang="ru-RU" sz="1600" dirty="0"/>
              <a:t> рака.</a:t>
            </a:r>
            <a:endParaRPr lang="ru-RU" sz="1600" dirty="0"/>
          </a:p>
        </p:txBody>
      </p:sp>
      <p:pic>
        <p:nvPicPr>
          <p:cNvPr id="1026" name="Picture 2" descr="C:\Users\Айнур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8092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йнур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3711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6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Но чтобы значительно снизить риск развития злокачественных новообразований, достаточно принять несколько довольно простых правила. Это всё то, что входит в понятие «здорового образа жизни».</a:t>
            </a:r>
            <a:r>
              <a:rPr lang="ru-RU" dirty="0"/>
              <a:t> </a:t>
            </a:r>
            <a:endParaRPr lang="ru-RU" dirty="0"/>
          </a:p>
        </p:txBody>
      </p:sp>
      <p:pic>
        <p:nvPicPr>
          <p:cNvPr id="2052" name="Picture 4" descr="C:\Users\Айнур\Desktop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302433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йнур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888432" cy="401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Айнур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0482"/>
            <a:ext cx="3744416" cy="231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3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95 % случаев рак возникает из-за образа жизни и плохой окружающей среды: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курение табака – 30 % патологий;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питание – 35 % патологий;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инфекции – 10 %;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ионизирующее и ультрафиолетовое излучение – 6 %;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алкоголизм – 2 %;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загрязненный воздух – 1 %;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половые инфекции – 4 %;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низкая физическая активность – 4 %.</a:t>
            </a: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0353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 ЗАПУЩЕННОСТИ</a:t>
            </a:r>
            <a:br>
              <a:rPr lang="ru-RU" altLang="ru-RU" sz="2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злокачественных новообразований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1948096" y="1600200"/>
          <a:ext cx="524780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5769848" imgH="4977297" progId="Word.Document.8">
                  <p:embed/>
                </p:oleObj>
              </mc:Choice>
              <mc:Fallback>
                <p:oleObj name="Document" r:id="rId3" imgW="5769848" imgH="497729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8096" y="1600200"/>
                        <a:ext cx="5247807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1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Скрининговые</a:t>
            </a:r>
            <a:r>
              <a:rPr lang="ru-RU" dirty="0" smtClean="0"/>
              <a:t> тесты</a:t>
            </a:r>
            <a:endParaRPr lang="ru-RU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911" y="1600200"/>
            <a:ext cx="683017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Рак полости рта и губ – это очень опасный рак, который может прогрессировать незаметно, с большим процентом смертельных исходов. Как и в случае с другими видами рака, раннее обнаружение и диагностика рака полости рта и губ – ключ к успешному лечению, поэтому очень важно регулярно посещать </a:t>
            </a:r>
            <a:r>
              <a:rPr lang="ru-RU" sz="1600" dirty="0" smtClean="0"/>
              <a:t>стоматолога и также проводить самоконтроль.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Любое раздражение полости рта, дёсен или языка может усилить риск рака полости рта. Советуем вам регулярно  осматривать рот, дёсны, язык и щёки в поисках каких-либо необычных явлений.</a:t>
            </a:r>
          </a:p>
          <a:p>
            <a:r>
              <a:rPr lang="ru-RU" dirty="0"/>
              <a:t>При осмотре обязательно обращайте внимание на:</a:t>
            </a:r>
          </a:p>
          <a:p>
            <a:pPr lvl="0"/>
            <a:r>
              <a:rPr lang="ru-RU" dirty="0"/>
              <a:t>Зубы;</a:t>
            </a:r>
          </a:p>
          <a:p>
            <a:pPr lvl="0"/>
            <a:r>
              <a:rPr lang="ru-RU" dirty="0"/>
              <a:t>Дёсны;</a:t>
            </a:r>
          </a:p>
          <a:p>
            <a:pPr lvl="0"/>
            <a:r>
              <a:rPr lang="ru-RU" dirty="0"/>
              <a:t>Внутреннюю сторону щёк;</a:t>
            </a:r>
          </a:p>
          <a:p>
            <a:pPr lvl="0"/>
            <a:r>
              <a:rPr lang="ru-RU" dirty="0"/>
              <a:t>Язык (осматривайте как верхнюю, так и нижнюю сторону);</a:t>
            </a:r>
          </a:p>
          <a:p>
            <a:pPr lvl="0"/>
            <a:r>
              <a:rPr lang="ru-RU" dirty="0"/>
              <a:t>Горло;</a:t>
            </a:r>
          </a:p>
          <a:p>
            <a:pPr lvl="0"/>
            <a:r>
              <a:rPr lang="ru-RU" dirty="0"/>
              <a:t>Нёбо;</a:t>
            </a:r>
          </a:p>
          <a:p>
            <a:pPr lvl="0"/>
            <a:r>
              <a:rPr lang="ru-RU" dirty="0"/>
              <a:t>Губы. Осматривая губы, выпячивайте их,  чтобы исследовать вид внутренней поверхности.</a:t>
            </a:r>
          </a:p>
          <a:p>
            <a:r>
              <a:rPr lang="ru-RU" dirty="0"/>
              <a:t>Имейте в виду, что поскольку симптомы рака полости рта можно спутать с другими явлениями, самостоятельные осмотры не заменят вам регулярных – </a:t>
            </a:r>
            <a:r>
              <a:rPr lang="ru-RU" b="1" i="1" dirty="0"/>
              <a:t>как минимум дважды в год! </a:t>
            </a:r>
            <a:r>
              <a:rPr lang="ru-RU" dirty="0"/>
              <a:t>– визитов к стоматологу и стоматологу-гигиенисту для профилактических мероприятий. В должном сочетании периодические самостоятельные осмотры и регулярные визиты к стоматологу для поддержания гигиены рта помогут диагностировать рак полости рта на ранней стадии.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йнур\Desktop\фотки\телеф гульшат\зубы\20140621_0843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56439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йнур\Desktop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95908"/>
            <a:ext cx="2448272" cy="168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Айнур\Desktop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36712"/>
            <a:ext cx="2520280" cy="223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Айнур\Desktop\скачанные файлы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60" y="3573016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Айнур\Desktop\скачанные файлы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24944"/>
            <a:ext cx="2642051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Айнур\Desktop\images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680" y="3967758"/>
            <a:ext cx="302433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0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359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Word 97 - 2003 Document</vt:lpstr>
      <vt:lpstr>Тебе жить! Тебе выбирать! (профилактика онкологических заболеваний)</vt:lpstr>
      <vt:lpstr>Презентация PowerPoint</vt:lpstr>
      <vt:lpstr>Презентация PowerPoint</vt:lpstr>
      <vt:lpstr>Но чтобы значительно снизить риск развития злокачественных новообразований, достаточно принять несколько довольно простых правила. Это всё то, что входит в понятие «здорового образа жизни». </vt:lpstr>
      <vt:lpstr>Презентация PowerPoint</vt:lpstr>
      <vt:lpstr>ПРИЧИНЫ ЗАПУЩЕННОСТИ злокачественных новообразований</vt:lpstr>
      <vt:lpstr>Скрининговые тесты</vt:lpstr>
      <vt:lpstr>Рак полости рта и губ – это очень опасный рак, который может прогрессировать незаметно, с большим процентом смертельных исходов. Как и в случае с другими видами рака, раннее обнаружение и диагностика рака полости рта и губ – ключ к успешному лечению, поэтому очень важно регулярно посещать стоматолога и также проводить самоконтроль.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Тебе жить! Тебе выбирать! (профилактика онкологических заболеваний)</dc:title>
  <dc:creator>Айнур</dc:creator>
  <cp:lastModifiedBy>Айнур</cp:lastModifiedBy>
  <cp:revision>9</cp:revision>
  <dcterms:created xsi:type="dcterms:W3CDTF">2015-03-10T14:59:38Z</dcterms:created>
  <dcterms:modified xsi:type="dcterms:W3CDTF">2015-03-10T16:51:59Z</dcterms:modified>
</cp:coreProperties>
</file>